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xlsx" ContentType="application/vnd.openxmlformats-officedocument.spreadsheetml.sheet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drawings/drawing2.xml" ContentType="application/vnd.openxmlformats-officedocument.drawingml.chartshapes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charts/chart5.xml" ContentType="application/vnd.openxmlformats-officedocument.drawingml.chart+xml"/>
  <Override PartName="/ppt/theme/themeOverride5.xml" ContentType="application/vnd.openxmlformats-officedocument.themeOverride+xml"/>
  <Override PartName="/ppt/drawings/drawing3.xml" ContentType="application/vnd.openxmlformats-officedocument.drawingml.chartshapes+xml"/>
  <Override PartName="/ppt/charts/chart6.xml" ContentType="application/vnd.openxmlformats-officedocument.drawingml.chart+xml"/>
  <Override PartName="/ppt/theme/themeOverride6.xml" ContentType="application/vnd.openxmlformats-officedocument.themeOverride+xml"/>
  <Override PartName="/ppt/charts/chart7.xml" ContentType="application/vnd.openxmlformats-officedocument.drawingml.chart+xml"/>
  <Override PartName="/ppt/theme/themeOverride7.xml" ContentType="application/vnd.openxmlformats-officedocument.themeOverride+xml"/>
  <Override PartName="/ppt/drawings/drawing4.xml" ContentType="application/vnd.openxmlformats-officedocument.drawingml.chartshapes+xml"/>
  <Override PartName="/ppt/charts/chart8.xml" ContentType="application/vnd.openxmlformats-officedocument.drawingml.chart+xml"/>
  <Override PartName="/ppt/theme/themeOverride8.xml" ContentType="application/vnd.openxmlformats-officedocument.themeOverride+xml"/>
  <Override PartName="/ppt/charts/chart9.xml" ContentType="application/vnd.openxmlformats-officedocument.drawingml.chart+xml"/>
  <Override PartName="/ppt/theme/themeOverride9.xml" ContentType="application/vnd.openxmlformats-officedocument.themeOverride+xml"/>
  <Override PartName="/ppt/drawings/drawing5.xml" ContentType="application/vnd.openxmlformats-officedocument.drawingml.chartshapes+xml"/>
  <Override PartName="/ppt/charts/chart10.xml" ContentType="application/vnd.openxmlformats-officedocument.drawingml.chart+xml"/>
  <Override PartName="/ppt/theme/themeOverride10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76" r:id="rId3"/>
    <p:sldId id="278" r:id="rId4"/>
    <p:sldId id="277" r:id="rId5"/>
    <p:sldId id="280" r:id="rId6"/>
    <p:sldId id="282" r:id="rId7"/>
  </p:sldIdLst>
  <p:sldSz cx="9144000" cy="6858000" type="screen4x3"/>
  <p:notesSz cx="6858000" cy="9144000"/>
  <p:custShowLst>
    <p:custShow name="Presentazione personalizzata 1" id="0">
      <p:sldLst>
        <p:sld r:id="rId2"/>
      </p:sldLst>
    </p:custShow>
  </p:custShowLst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65" autoAdjust="0"/>
    <p:restoredTop sz="96091" autoAdjust="0"/>
  </p:normalViewPr>
  <p:slideViewPr>
    <p:cSldViewPr>
      <p:cViewPr varScale="1">
        <p:scale>
          <a:sx n="77" d="100"/>
          <a:sy n="77" d="100"/>
        </p:scale>
        <p:origin x="-82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package" Target="../embeddings/Foglio_di_Microsoft_Excel1.xlsx"/><Relationship Id="rId3" Type="http://schemas.openxmlformats.org/officeDocument/2006/relationships/chartUserShapes" Target="../drawings/drawing1.xm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0.xml"/><Relationship Id="rId2" Type="http://schemas.openxmlformats.org/officeDocument/2006/relationships/package" Target="../embeddings/Foglio_di_Microsoft_Excel10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2.xml"/><Relationship Id="rId2" Type="http://schemas.openxmlformats.org/officeDocument/2006/relationships/package" Target="../embeddings/Foglio_di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3.xml"/><Relationship Id="rId2" Type="http://schemas.openxmlformats.org/officeDocument/2006/relationships/package" Target="../embeddings/Foglio_di_Microsoft_Excel3.xlsx"/><Relationship Id="rId3" Type="http://schemas.openxmlformats.org/officeDocument/2006/relationships/chartUserShapes" Target="../drawings/drawing2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4.xml"/><Relationship Id="rId2" Type="http://schemas.openxmlformats.org/officeDocument/2006/relationships/package" Target="../embeddings/Foglio_di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5.xml"/><Relationship Id="rId2" Type="http://schemas.openxmlformats.org/officeDocument/2006/relationships/package" Target="../embeddings/Foglio_di_Microsoft_Excel5.xlsx"/><Relationship Id="rId3" Type="http://schemas.openxmlformats.org/officeDocument/2006/relationships/chartUserShapes" Target="../drawings/drawing3.xm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6.xml"/><Relationship Id="rId2" Type="http://schemas.openxmlformats.org/officeDocument/2006/relationships/package" Target="../embeddings/Foglio_di_Microsoft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7.xml"/><Relationship Id="rId2" Type="http://schemas.openxmlformats.org/officeDocument/2006/relationships/package" Target="../embeddings/Foglio_di_Microsoft_Excel7.xlsx"/><Relationship Id="rId3" Type="http://schemas.openxmlformats.org/officeDocument/2006/relationships/chartUserShapes" Target="../drawings/drawing4.xm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8.xml"/><Relationship Id="rId2" Type="http://schemas.openxmlformats.org/officeDocument/2006/relationships/package" Target="../embeddings/Foglio_di_Microsoft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9.xml"/><Relationship Id="rId2" Type="http://schemas.openxmlformats.org/officeDocument/2006/relationships/package" Target="../embeddings/Foglio_di_Microsoft_Excel9.xlsx"/><Relationship Id="rId3" Type="http://schemas.openxmlformats.org/officeDocument/2006/relationships/chartUserShapes" Target="../drawings/drawing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lrMapOvr bg1="dk1" tx1="lt1" bg2="dk2" tx2="lt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08585374194534"/>
          <c:y val="0.0965656593711809"/>
          <c:w val="0.891414611339481"/>
          <c:h val="0.76763242522602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Italiano</c:v>
                </c:pt>
              </c:strCache>
            </c:strRef>
          </c:tx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</c:dPt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Foglio1!$A$2:$A$6</c:f>
              <c:strCache>
                <c:ptCount val="5"/>
                <c:pt idx="0">
                  <c:v>voto10</c:v>
                </c:pt>
                <c:pt idx="1">
                  <c:v>voto 9</c:v>
                </c:pt>
                <c:pt idx="2">
                  <c:v>voto 8</c:v>
                </c:pt>
                <c:pt idx="3">
                  <c:v>voto 7</c:v>
                </c:pt>
                <c:pt idx="4">
                  <c:v>voto 6</c:v>
                </c:pt>
              </c:strCache>
            </c:strRef>
          </c:cat>
          <c:val>
            <c:numRef>
              <c:f>Foglio1!$B$2:$B$6</c:f>
              <c:numCache>
                <c:formatCode>General</c:formatCode>
                <c:ptCount val="5"/>
                <c:pt idx="0">
                  <c:v>20.0</c:v>
                </c:pt>
                <c:pt idx="1">
                  <c:v>36.0</c:v>
                </c:pt>
                <c:pt idx="2">
                  <c:v>46.0</c:v>
                </c:pt>
                <c:pt idx="3">
                  <c:v>15.0</c:v>
                </c:pt>
                <c:pt idx="4">
                  <c:v>5.0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2082343032"/>
        <c:axId val="2081536856"/>
      </c:barChart>
      <c:catAx>
        <c:axId val="2082343032"/>
        <c:scaling>
          <c:orientation val="minMax"/>
        </c:scaling>
        <c:delete val="0"/>
        <c:axPos val="b"/>
        <c:majorTickMark val="out"/>
        <c:minorTickMark val="none"/>
        <c:tickLblPos val="nextTo"/>
        <c:crossAx val="2081536856"/>
        <c:crosses val="autoZero"/>
        <c:auto val="1"/>
        <c:lblAlgn val="ctr"/>
        <c:lblOffset val="100"/>
        <c:noMultiLvlLbl val="0"/>
      </c:catAx>
      <c:valAx>
        <c:axId val="208153685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08234303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2">
    <c:autoUpdate val="0"/>
  </c:externalData>
  <c:userShapes r:id="rId3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lrMapOvr bg1="dk1" tx1="lt1" bg2="dk2" tx2="lt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it-IT" dirty="0" smtClean="0"/>
              <a:t>ED.FISICA.</a:t>
            </a:r>
            <a:endParaRPr lang="it-IT" dirty="0"/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092382842392776"/>
          <c:y val="0.15761313456014"/>
          <c:w val="0.881584320806697"/>
          <c:h val="0.61240616122018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MUSICA</c:v>
                </c:pt>
              </c:strCache>
            </c:strRef>
          </c:tx>
          <c:invertIfNegative val="0"/>
          <c:dPt>
            <c:idx val="0"/>
            <c:invertIfNegative val="0"/>
            <c:bubble3D val="0"/>
            <c:explosion val="10"/>
          </c:dPt>
          <c:dPt>
            <c:idx val="1"/>
            <c:invertIfNegative val="0"/>
            <c:bubble3D val="0"/>
            <c:explosion val="14"/>
          </c:dPt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Foglio1!$A$2:$A$4</c:f>
              <c:strCache>
                <c:ptCount val="3"/>
                <c:pt idx="0">
                  <c:v>voto 10</c:v>
                </c:pt>
                <c:pt idx="1">
                  <c:v>voto 9</c:v>
                </c:pt>
                <c:pt idx="2">
                  <c:v>voto 8</c:v>
                </c:pt>
              </c:strCache>
            </c:strRef>
          </c:cat>
          <c:val>
            <c:numRef>
              <c:f>Foglio1!$B$2:$B$4</c:f>
              <c:numCache>
                <c:formatCode>General</c:formatCode>
                <c:ptCount val="3"/>
                <c:pt idx="0">
                  <c:v>57.0</c:v>
                </c:pt>
                <c:pt idx="1">
                  <c:v>49.0</c:v>
                </c:pt>
                <c:pt idx="2">
                  <c:v>12.0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2132354040"/>
        <c:axId val="2132297016"/>
      </c:barChart>
      <c:catAx>
        <c:axId val="2132354040"/>
        <c:scaling>
          <c:orientation val="minMax"/>
        </c:scaling>
        <c:delete val="0"/>
        <c:axPos val="b"/>
        <c:majorTickMark val="out"/>
        <c:minorTickMark val="none"/>
        <c:tickLblPos val="nextTo"/>
        <c:crossAx val="2132297016"/>
        <c:crosses val="autoZero"/>
        <c:auto val="1"/>
        <c:lblAlgn val="ctr"/>
        <c:lblOffset val="100"/>
        <c:noMultiLvlLbl val="0"/>
      </c:catAx>
      <c:valAx>
        <c:axId val="213229701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13235404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lrMapOvr bg1="dk1" tx1="lt1" bg2="dk2" tx2="lt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it-IT" dirty="0" smtClean="0"/>
              <a:t>STORIA</a:t>
            </a:r>
            <a:endParaRPr lang="it-IT" dirty="0"/>
          </a:p>
        </c:rich>
      </c:tx>
      <c:layout>
        <c:manualLayout>
          <c:xMode val="edge"/>
          <c:yMode val="edge"/>
          <c:x val="0.403976465301534"/>
          <c:y val="0.121142544206648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097240646561659"/>
          <c:y val="0.211894666024763"/>
          <c:w val="0.899767333544136"/>
          <c:h val="0.56589121358849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Storia</c:v>
                </c:pt>
              </c:strCache>
            </c:strRef>
          </c:tx>
          <c:invertIfNegative val="0"/>
          <c:dPt>
            <c:idx val="0"/>
            <c:invertIfNegative val="0"/>
            <c:bubble3D val="0"/>
            <c:explosion val="10"/>
          </c:dPt>
          <c:dPt>
            <c:idx val="1"/>
            <c:invertIfNegative val="0"/>
            <c:bubble3D val="0"/>
            <c:explosion val="14"/>
          </c:dPt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Foglio1!$A$2:$A$6</c:f>
              <c:strCache>
                <c:ptCount val="5"/>
                <c:pt idx="0">
                  <c:v>voto 10</c:v>
                </c:pt>
                <c:pt idx="1">
                  <c:v>voto 9</c:v>
                </c:pt>
                <c:pt idx="2">
                  <c:v>voto 8</c:v>
                </c:pt>
                <c:pt idx="3">
                  <c:v>voto 7</c:v>
                </c:pt>
                <c:pt idx="4">
                  <c:v>voto 6</c:v>
                </c:pt>
              </c:strCache>
            </c:strRef>
          </c:cat>
          <c:val>
            <c:numRef>
              <c:f>Foglio1!$B$2:$B$6</c:f>
              <c:numCache>
                <c:formatCode>General</c:formatCode>
                <c:ptCount val="5"/>
                <c:pt idx="0">
                  <c:v>37.0</c:v>
                </c:pt>
                <c:pt idx="1">
                  <c:v>33.0</c:v>
                </c:pt>
                <c:pt idx="2">
                  <c:v>34.0</c:v>
                </c:pt>
                <c:pt idx="3">
                  <c:v>12.0</c:v>
                </c:pt>
                <c:pt idx="4">
                  <c:v>1.0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2132511384"/>
        <c:axId val="2132046840"/>
      </c:barChart>
      <c:catAx>
        <c:axId val="2132511384"/>
        <c:scaling>
          <c:orientation val="minMax"/>
        </c:scaling>
        <c:delete val="0"/>
        <c:axPos val="b"/>
        <c:majorTickMark val="out"/>
        <c:minorTickMark val="none"/>
        <c:tickLblPos val="nextTo"/>
        <c:crossAx val="2132046840"/>
        <c:crosses val="autoZero"/>
        <c:auto val="1"/>
        <c:lblAlgn val="ctr"/>
        <c:lblOffset val="100"/>
        <c:noMultiLvlLbl val="0"/>
      </c:catAx>
      <c:valAx>
        <c:axId val="213204684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13251138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lrMapOvr bg1="dk1" tx1="lt1" bg2="dk2" tx2="lt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08585374194534"/>
          <c:y val="0.0965656593711809"/>
          <c:w val="0.891414611339481"/>
          <c:h val="0.76763242522602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GEOGRAFIA</c:v>
                </c:pt>
              </c:strCache>
            </c:strRef>
          </c:tx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</c:dPt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Foglio1!$A$2:$A$6</c:f>
              <c:strCache>
                <c:ptCount val="5"/>
                <c:pt idx="0">
                  <c:v>voto 10</c:v>
                </c:pt>
                <c:pt idx="1">
                  <c:v>voto 9</c:v>
                </c:pt>
                <c:pt idx="2">
                  <c:v>voto 8</c:v>
                </c:pt>
                <c:pt idx="3">
                  <c:v>voto 7</c:v>
                </c:pt>
                <c:pt idx="4">
                  <c:v>voto 6</c:v>
                </c:pt>
              </c:strCache>
            </c:strRef>
          </c:cat>
          <c:val>
            <c:numRef>
              <c:f>Foglio1!$B$2:$B$6</c:f>
              <c:numCache>
                <c:formatCode>General</c:formatCode>
                <c:ptCount val="5"/>
                <c:pt idx="0">
                  <c:v>31.0</c:v>
                </c:pt>
                <c:pt idx="1">
                  <c:v>34.0</c:v>
                </c:pt>
                <c:pt idx="2">
                  <c:v>38.0</c:v>
                </c:pt>
                <c:pt idx="3">
                  <c:v>14.0</c:v>
                </c:pt>
                <c:pt idx="4">
                  <c:v>1.0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2132534600"/>
        <c:axId val="2132537576"/>
      </c:barChart>
      <c:catAx>
        <c:axId val="2132534600"/>
        <c:scaling>
          <c:orientation val="minMax"/>
        </c:scaling>
        <c:delete val="0"/>
        <c:axPos val="b"/>
        <c:majorTickMark val="out"/>
        <c:minorTickMark val="none"/>
        <c:tickLblPos val="nextTo"/>
        <c:crossAx val="2132537576"/>
        <c:crosses val="autoZero"/>
        <c:auto val="1"/>
        <c:lblAlgn val="ctr"/>
        <c:lblOffset val="100"/>
        <c:noMultiLvlLbl val="0"/>
      </c:catAx>
      <c:valAx>
        <c:axId val="213253757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13253460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2">
    <c:autoUpdate val="0"/>
  </c:externalData>
  <c:userShapes r:id="rId3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lrMapOvr bg1="dk1" tx1="lt1" bg2="dk2" tx2="lt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it-IT" dirty="0" smtClean="0"/>
              <a:t>INGLESE</a:t>
            </a:r>
            <a:endParaRPr lang="it-IT" dirty="0"/>
          </a:p>
        </c:rich>
      </c:tx>
      <c:layout>
        <c:manualLayout>
          <c:xMode val="edge"/>
          <c:yMode val="edge"/>
          <c:x val="0.380751470652347"/>
          <c:y val="0.208804629674271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082469915438369"/>
          <c:y val="0.272785204159706"/>
          <c:w val="0.917530084561631"/>
          <c:h val="0.60846252932064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INGLESE</c:v>
                </c:pt>
              </c:strCache>
            </c:strRef>
          </c:tx>
          <c:invertIfNegative val="0"/>
          <c:dPt>
            <c:idx val="0"/>
            <c:invertIfNegative val="0"/>
            <c:bubble3D val="0"/>
            <c:explosion val="10"/>
          </c:dPt>
          <c:dPt>
            <c:idx val="1"/>
            <c:invertIfNegative val="0"/>
            <c:bubble3D val="0"/>
            <c:explosion val="14"/>
          </c:dPt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Foglio1!$A$2:$A$6</c:f>
              <c:strCache>
                <c:ptCount val="5"/>
                <c:pt idx="0">
                  <c:v>voto 10</c:v>
                </c:pt>
                <c:pt idx="1">
                  <c:v>voto 9</c:v>
                </c:pt>
                <c:pt idx="2">
                  <c:v>voto 8</c:v>
                </c:pt>
                <c:pt idx="3">
                  <c:v>voto 7</c:v>
                </c:pt>
                <c:pt idx="4">
                  <c:v>voto 6</c:v>
                </c:pt>
              </c:strCache>
            </c:strRef>
          </c:cat>
          <c:val>
            <c:numRef>
              <c:f>Foglio1!$B$2:$B$6</c:f>
              <c:numCache>
                <c:formatCode>General</c:formatCode>
                <c:ptCount val="5"/>
                <c:pt idx="0">
                  <c:v>34.0</c:v>
                </c:pt>
                <c:pt idx="1">
                  <c:v>34.0</c:v>
                </c:pt>
                <c:pt idx="2">
                  <c:v>40.0</c:v>
                </c:pt>
                <c:pt idx="3">
                  <c:v>9.0</c:v>
                </c:pt>
                <c:pt idx="4">
                  <c:v>1.0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2081491768"/>
        <c:axId val="2082184200"/>
      </c:barChart>
      <c:catAx>
        <c:axId val="2081491768"/>
        <c:scaling>
          <c:orientation val="minMax"/>
        </c:scaling>
        <c:delete val="0"/>
        <c:axPos val="b"/>
        <c:majorTickMark val="out"/>
        <c:minorTickMark val="none"/>
        <c:tickLblPos val="nextTo"/>
        <c:crossAx val="2082184200"/>
        <c:crosses val="autoZero"/>
        <c:auto val="1"/>
        <c:lblAlgn val="ctr"/>
        <c:lblOffset val="100"/>
        <c:noMultiLvlLbl val="0"/>
      </c:catAx>
      <c:valAx>
        <c:axId val="208218420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08149176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lrMapOvr bg1="dk1" tx1="lt1" bg2="dk2" tx2="lt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08585374194534"/>
          <c:y val="0.106099047467915"/>
          <c:w val="0.891414611339481"/>
          <c:h val="0.7414154250206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Italiano</c:v>
                </c:pt>
              </c:strCache>
            </c:strRef>
          </c:tx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</c:dPt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Foglio1!$A$2:$A$6</c:f>
              <c:strCache>
                <c:ptCount val="5"/>
                <c:pt idx="0">
                  <c:v>voto 10</c:v>
                </c:pt>
                <c:pt idx="1">
                  <c:v>voto 9</c:v>
                </c:pt>
                <c:pt idx="2">
                  <c:v>voto 8</c:v>
                </c:pt>
                <c:pt idx="3">
                  <c:v>voto 7</c:v>
                </c:pt>
                <c:pt idx="4">
                  <c:v>voto 6</c:v>
                </c:pt>
              </c:strCache>
            </c:strRef>
          </c:cat>
          <c:val>
            <c:numRef>
              <c:f>Foglio1!$B$2:$B$6</c:f>
              <c:numCache>
                <c:formatCode>General</c:formatCode>
                <c:ptCount val="5"/>
                <c:pt idx="0">
                  <c:v>23.0</c:v>
                </c:pt>
                <c:pt idx="1">
                  <c:v>33.0</c:v>
                </c:pt>
                <c:pt idx="2">
                  <c:v>44.0</c:v>
                </c:pt>
                <c:pt idx="3">
                  <c:v>15.0</c:v>
                </c:pt>
                <c:pt idx="4">
                  <c:v>3.0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2128290344"/>
        <c:axId val="2128502472"/>
      </c:barChart>
      <c:catAx>
        <c:axId val="2128290344"/>
        <c:scaling>
          <c:orientation val="minMax"/>
        </c:scaling>
        <c:delete val="0"/>
        <c:axPos val="b"/>
        <c:majorTickMark val="out"/>
        <c:minorTickMark val="none"/>
        <c:tickLblPos val="nextTo"/>
        <c:crossAx val="2128502472"/>
        <c:crosses val="autoZero"/>
        <c:auto val="1"/>
        <c:lblAlgn val="ctr"/>
        <c:lblOffset val="100"/>
        <c:noMultiLvlLbl val="0"/>
      </c:catAx>
      <c:valAx>
        <c:axId val="212850247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12829034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2">
    <c:autoUpdate val="0"/>
  </c:externalData>
  <c:userShapes r:id="rId3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lrMapOvr bg1="dk1" tx1="lt1" bg2="dk2" tx2="lt2" accent1="accent1" accent2="accent2" accent3="accent3" accent4="accent4" accent5="accent5" accent6="accent6" hlink="hlink" folHlink="folHlink"/>
  <c:chart>
    <c:title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41443791065468"/>
          <c:y val="0.153736886377704"/>
          <c:w val="0.855885731006414"/>
          <c:h val="0.60077741667287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SCIENZE\TECN.</c:v>
                </c:pt>
              </c:strCache>
            </c:strRef>
          </c:tx>
          <c:invertIfNegative val="0"/>
          <c:dPt>
            <c:idx val="0"/>
            <c:invertIfNegative val="0"/>
            <c:bubble3D val="0"/>
            <c:explosion val="10"/>
          </c:dPt>
          <c:dPt>
            <c:idx val="1"/>
            <c:invertIfNegative val="0"/>
            <c:bubble3D val="0"/>
            <c:explosion val="14"/>
          </c:dPt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Foglio1!$A$2:$A$6</c:f>
              <c:strCache>
                <c:ptCount val="5"/>
                <c:pt idx="0">
                  <c:v>voto 10</c:v>
                </c:pt>
                <c:pt idx="1">
                  <c:v>voto 9</c:v>
                </c:pt>
                <c:pt idx="2">
                  <c:v>voto 8</c:v>
                </c:pt>
                <c:pt idx="3">
                  <c:v>voto 7</c:v>
                </c:pt>
                <c:pt idx="4">
                  <c:v>voto 6</c:v>
                </c:pt>
              </c:strCache>
            </c:strRef>
          </c:cat>
          <c:val>
            <c:numRef>
              <c:f>Foglio1!$B$2:$B$6</c:f>
              <c:numCache>
                <c:formatCode>General</c:formatCode>
                <c:ptCount val="5"/>
                <c:pt idx="0">
                  <c:v>36.0</c:v>
                </c:pt>
                <c:pt idx="1">
                  <c:v>26.0</c:v>
                </c:pt>
                <c:pt idx="2">
                  <c:v>44.0</c:v>
                </c:pt>
                <c:pt idx="3">
                  <c:v>9.0</c:v>
                </c:pt>
                <c:pt idx="4">
                  <c:v>3.0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2132226472"/>
        <c:axId val="2132022664"/>
      </c:barChart>
      <c:catAx>
        <c:axId val="2132226472"/>
        <c:scaling>
          <c:orientation val="minMax"/>
        </c:scaling>
        <c:delete val="0"/>
        <c:axPos val="b"/>
        <c:majorTickMark val="out"/>
        <c:minorTickMark val="none"/>
        <c:tickLblPos val="nextTo"/>
        <c:crossAx val="2132022664"/>
        <c:crosses val="autoZero"/>
        <c:auto val="1"/>
        <c:lblAlgn val="ctr"/>
        <c:lblOffset val="100"/>
        <c:noMultiLvlLbl val="0"/>
      </c:catAx>
      <c:valAx>
        <c:axId val="213202266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13222647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lrMapOvr bg1="dk1" tx1="lt1" bg2="dk2" tx2="lt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08585374194534"/>
          <c:y val="0.106099047467915"/>
          <c:w val="0.891414611339481"/>
          <c:h val="0.7414154250206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ARTE</c:v>
                </c:pt>
              </c:strCache>
            </c:strRef>
          </c:tx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</c:dPt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Foglio1!$A$2:$A$5</c:f>
              <c:strCache>
                <c:ptCount val="4"/>
                <c:pt idx="0">
                  <c:v>voto 10</c:v>
                </c:pt>
                <c:pt idx="1">
                  <c:v>voto 9</c:v>
                </c:pt>
                <c:pt idx="2">
                  <c:v>voto 8</c:v>
                </c:pt>
                <c:pt idx="3">
                  <c:v>voto 7</c:v>
                </c:pt>
              </c:strCache>
            </c:strRef>
          </c:cat>
          <c:val>
            <c:numRef>
              <c:f>Foglio1!$B$2:$B$5</c:f>
              <c:numCache>
                <c:formatCode>General</c:formatCode>
                <c:ptCount val="4"/>
                <c:pt idx="0">
                  <c:v>61.0</c:v>
                </c:pt>
                <c:pt idx="1">
                  <c:v>42.0</c:v>
                </c:pt>
                <c:pt idx="2">
                  <c:v>13.0</c:v>
                </c:pt>
                <c:pt idx="3">
                  <c:v>2.0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2080998632"/>
        <c:axId val="2134069224"/>
      </c:barChart>
      <c:catAx>
        <c:axId val="2080998632"/>
        <c:scaling>
          <c:orientation val="minMax"/>
        </c:scaling>
        <c:delete val="0"/>
        <c:axPos val="b"/>
        <c:majorTickMark val="out"/>
        <c:minorTickMark val="none"/>
        <c:tickLblPos val="nextTo"/>
        <c:crossAx val="2134069224"/>
        <c:crosses val="autoZero"/>
        <c:auto val="1"/>
        <c:lblAlgn val="ctr"/>
        <c:lblOffset val="100"/>
        <c:noMultiLvlLbl val="0"/>
      </c:catAx>
      <c:valAx>
        <c:axId val="213406922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08099863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2">
    <c:autoUpdate val="0"/>
  </c:externalData>
  <c:userShapes r:id="rId3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lrMapOvr bg1="dk1" tx1="lt1" bg2="dk2" tx2="lt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it-IT" dirty="0" smtClean="0"/>
              <a:t>MUSICA.</a:t>
            </a:r>
            <a:endParaRPr lang="it-IT" dirty="0"/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06400254888803"/>
          <c:y val="0.0762119227289764"/>
          <c:w val="0.86756690831067"/>
          <c:h val="0.69380737305134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MUSICA</c:v>
                </c:pt>
              </c:strCache>
            </c:strRef>
          </c:tx>
          <c:invertIfNegative val="0"/>
          <c:dPt>
            <c:idx val="0"/>
            <c:invertIfNegative val="0"/>
            <c:bubble3D val="0"/>
            <c:explosion val="10"/>
          </c:dPt>
          <c:dPt>
            <c:idx val="1"/>
            <c:invertIfNegative val="0"/>
            <c:bubble3D val="0"/>
            <c:explosion val="14"/>
          </c:dPt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Foglio1!$A$2:$A$6</c:f>
              <c:strCache>
                <c:ptCount val="4"/>
                <c:pt idx="0">
                  <c:v>voto 10</c:v>
                </c:pt>
                <c:pt idx="1">
                  <c:v>voto 9</c:v>
                </c:pt>
                <c:pt idx="2">
                  <c:v>voto 8</c:v>
                </c:pt>
                <c:pt idx="3">
                  <c:v>voto 7</c:v>
                </c:pt>
              </c:strCache>
            </c:strRef>
          </c:cat>
          <c:val>
            <c:numRef>
              <c:f>Foglio1!$B$2:$B$6</c:f>
              <c:numCache>
                <c:formatCode>General</c:formatCode>
                <c:ptCount val="5"/>
                <c:pt idx="0">
                  <c:v>68.0</c:v>
                </c:pt>
                <c:pt idx="1">
                  <c:v>40.0</c:v>
                </c:pt>
                <c:pt idx="2">
                  <c:v>8.0</c:v>
                </c:pt>
                <c:pt idx="3">
                  <c:v>2.0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2127783096"/>
        <c:axId val="2127786072"/>
      </c:barChart>
      <c:catAx>
        <c:axId val="2127783096"/>
        <c:scaling>
          <c:orientation val="minMax"/>
        </c:scaling>
        <c:delete val="0"/>
        <c:axPos val="b"/>
        <c:majorTickMark val="out"/>
        <c:minorTickMark val="none"/>
        <c:tickLblPos val="nextTo"/>
        <c:crossAx val="2127786072"/>
        <c:crosses val="autoZero"/>
        <c:auto val="1"/>
        <c:lblAlgn val="ctr"/>
        <c:lblOffset val="100"/>
        <c:noMultiLvlLbl val="0"/>
      </c:catAx>
      <c:valAx>
        <c:axId val="212778607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12778309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2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lrMapOvr bg1="dk1" tx1="lt1" bg2="dk2" tx2="lt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08585374194534"/>
          <c:y val="0.106099047467915"/>
          <c:w val="0.891414611339481"/>
          <c:h val="0.7414154250206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RELIGIONE</c:v>
                </c:pt>
              </c:strCache>
            </c:strRef>
          </c:tx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</c:dPt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Foglio1!$A$2:$A$5</c:f>
              <c:strCache>
                <c:ptCount val="4"/>
                <c:pt idx="0">
                  <c:v>OTTIMO</c:v>
                </c:pt>
                <c:pt idx="1">
                  <c:v>DISTINTO</c:v>
                </c:pt>
                <c:pt idx="2">
                  <c:v>BUONO</c:v>
                </c:pt>
                <c:pt idx="3">
                  <c:v>SUFFICIENTE</c:v>
                </c:pt>
              </c:strCache>
            </c:strRef>
          </c:cat>
          <c:val>
            <c:numRef>
              <c:f>Foglio1!$B$2:$B$5</c:f>
              <c:numCache>
                <c:formatCode>General</c:formatCode>
                <c:ptCount val="4"/>
                <c:pt idx="0">
                  <c:v>52.0</c:v>
                </c:pt>
                <c:pt idx="1">
                  <c:v>45.0</c:v>
                </c:pt>
                <c:pt idx="2">
                  <c:v>18.0</c:v>
                </c:pt>
                <c:pt idx="3">
                  <c:v>1.0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2122737256"/>
        <c:axId val="2119620680"/>
      </c:barChart>
      <c:catAx>
        <c:axId val="2122737256"/>
        <c:scaling>
          <c:orientation val="minMax"/>
        </c:scaling>
        <c:delete val="0"/>
        <c:axPos val="b"/>
        <c:majorTickMark val="out"/>
        <c:minorTickMark val="none"/>
        <c:tickLblPos val="nextTo"/>
        <c:crossAx val="2119620680"/>
        <c:crosses val="autoZero"/>
        <c:auto val="1"/>
        <c:lblAlgn val="ctr"/>
        <c:lblOffset val="100"/>
        <c:noMultiLvlLbl val="0"/>
      </c:catAx>
      <c:valAx>
        <c:axId val="211962068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12273725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2">
    <c:autoUpdate val="0"/>
  </c:externalData>
  <c:userShapes r:id="rId3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0.77642</cdr:x>
      <cdr:y>0.56317</cdr:y>
    </cdr:from>
    <cdr:to>
      <cdr:x>0.9484</cdr:x>
      <cdr:y>0.76718</cdr:y>
    </cdr:to>
    <cdr:sp macro="" textlink="">
      <cdr:nvSpPr>
        <cdr:cNvPr id="2" name="Rettangolo 1"/>
        <cdr:cNvSpPr/>
      </cdr:nvSpPr>
      <cdr:spPr>
        <a:xfrm xmlns:a="http://schemas.openxmlformats.org/drawingml/2006/main" flipH="1">
          <a:off x="3250704" y="2548880"/>
          <a:ext cx="720080" cy="92333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lIns="91440" tIns="45720" rIns="91440" bIns="45720">
          <a:spAutoFit/>
          <a:scene3d>
            <a:camera prst="orthographicFront"/>
            <a:lightRig rig="flat" dir="t">
              <a:rot lat="0" lon="0" rev="18900000"/>
            </a:lightRig>
          </a:scene3d>
          <a:sp3d extrusionH="31750" contourW="6350" prstMaterial="powder">
            <a:bevelT w="19050" h="19050" prst="angle"/>
            <a:contourClr>
              <a:schemeClr val="accent3">
                <a:tint val="100000"/>
                <a:shade val="100000"/>
                <a:satMod val="100000"/>
                <a:hueMod val="100000"/>
              </a:schemeClr>
            </a:contourClr>
          </a:sp3d>
        </a:bodyPr>
        <a:lstStyle xmlns:a="http://schemas.openxmlformats.org/drawingml/2006/main"/>
        <a:p xmlns:a="http://schemas.openxmlformats.org/drawingml/2006/main">
          <a:pPr algn="ctr"/>
          <a:endParaRPr lang="it-IT" sz="5400" b="1" cap="none" spc="0" dirty="0">
            <a:ln/>
            <a:solidFill>
              <a:schemeClr val="accent3"/>
            </a:solidFill>
            <a:effectLst/>
          </a:endParaRPr>
        </a:p>
      </cdr:txBody>
    </cdr:sp>
  </cdr:relSizeAnchor>
  <cdr:relSizeAnchor xmlns:cdr="http://schemas.openxmlformats.org/drawingml/2006/chartDrawing">
    <cdr:from>
      <cdr:x>0.38488</cdr:x>
      <cdr:y>0.0174</cdr:y>
    </cdr:from>
    <cdr:to>
      <cdr:x>0.69798</cdr:x>
      <cdr:y>0.12184</cdr:y>
    </cdr:to>
    <cdr:sp macro="" textlink="">
      <cdr:nvSpPr>
        <cdr:cNvPr id="5" name="CasellaDiTesto 4"/>
        <cdr:cNvSpPr txBox="1"/>
      </cdr:nvSpPr>
      <cdr:spPr>
        <a:xfrm xmlns:a="http://schemas.openxmlformats.org/drawingml/2006/main">
          <a:off x="1440160" y="72008"/>
          <a:ext cx="1171566" cy="43206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it-IT" sz="2160" b="1" dirty="0" smtClean="0">
              <a:solidFill>
                <a:schemeClr val="tx1"/>
              </a:solidFill>
            </a:rPr>
            <a:t>ITALIANO 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0.77642</cdr:x>
      <cdr:y>0.56317</cdr:y>
    </cdr:from>
    <cdr:to>
      <cdr:x>0.9484</cdr:x>
      <cdr:y>0.76718</cdr:y>
    </cdr:to>
    <cdr:sp macro="" textlink="">
      <cdr:nvSpPr>
        <cdr:cNvPr id="2" name="Rettangolo 1"/>
        <cdr:cNvSpPr/>
      </cdr:nvSpPr>
      <cdr:spPr>
        <a:xfrm xmlns:a="http://schemas.openxmlformats.org/drawingml/2006/main" flipH="1">
          <a:off x="3250704" y="2548880"/>
          <a:ext cx="720080" cy="92333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lIns="91440" tIns="45720" rIns="91440" bIns="45720">
          <a:spAutoFit/>
          <a:scene3d>
            <a:camera prst="orthographicFront"/>
            <a:lightRig rig="flat" dir="t">
              <a:rot lat="0" lon="0" rev="18900000"/>
            </a:lightRig>
          </a:scene3d>
          <a:sp3d extrusionH="31750" contourW="6350" prstMaterial="powder">
            <a:bevelT w="19050" h="19050" prst="angle"/>
            <a:contourClr>
              <a:schemeClr val="accent3">
                <a:tint val="100000"/>
                <a:shade val="100000"/>
                <a:satMod val="100000"/>
                <a:hueMod val="100000"/>
              </a:schemeClr>
            </a:contourClr>
          </a:sp3d>
        </a:bodyPr>
        <a:lstStyle xmlns:a="http://schemas.openxmlformats.org/drawingml/2006/main"/>
        <a:p xmlns:a="http://schemas.openxmlformats.org/drawingml/2006/main">
          <a:pPr algn="ctr"/>
          <a:endParaRPr lang="it-IT" sz="5400" b="1" cap="none" spc="0" dirty="0">
            <a:ln/>
            <a:solidFill>
              <a:schemeClr val="accent3"/>
            </a:solidFill>
            <a:effectLst/>
          </a:endParaRPr>
        </a:p>
      </cdr:txBody>
    </cdr:sp>
  </cdr:relSizeAnchor>
  <cdr:relSizeAnchor xmlns:cdr="http://schemas.openxmlformats.org/drawingml/2006/chartDrawing">
    <cdr:from>
      <cdr:x>0.38488</cdr:x>
      <cdr:y>0.0174</cdr:y>
    </cdr:from>
    <cdr:to>
      <cdr:x>0.69798</cdr:x>
      <cdr:y>0.12184</cdr:y>
    </cdr:to>
    <cdr:sp macro="" textlink="">
      <cdr:nvSpPr>
        <cdr:cNvPr id="5" name="CasellaDiTesto 4"/>
        <cdr:cNvSpPr txBox="1"/>
      </cdr:nvSpPr>
      <cdr:spPr>
        <a:xfrm xmlns:a="http://schemas.openxmlformats.org/drawingml/2006/main">
          <a:off x="1440160" y="72008"/>
          <a:ext cx="1171566" cy="43206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it-IT" sz="2160" b="1" dirty="0" smtClean="0">
              <a:solidFill>
                <a:schemeClr val="tx1"/>
              </a:solidFill>
            </a:rPr>
            <a:t>GEOGRAFIA 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0.77642</cdr:x>
      <cdr:y>0.56317</cdr:y>
    </cdr:from>
    <cdr:to>
      <cdr:x>0.9484</cdr:x>
      <cdr:y>0.76718</cdr:y>
    </cdr:to>
    <cdr:sp macro="" textlink="">
      <cdr:nvSpPr>
        <cdr:cNvPr id="2" name="Rettangolo 1"/>
        <cdr:cNvSpPr/>
      </cdr:nvSpPr>
      <cdr:spPr>
        <a:xfrm xmlns:a="http://schemas.openxmlformats.org/drawingml/2006/main" flipH="1">
          <a:off x="3250704" y="2548880"/>
          <a:ext cx="720080" cy="92333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lIns="91440" tIns="45720" rIns="91440" bIns="45720">
          <a:spAutoFit/>
          <a:scene3d>
            <a:camera prst="orthographicFront"/>
            <a:lightRig rig="flat" dir="t">
              <a:rot lat="0" lon="0" rev="18900000"/>
            </a:lightRig>
          </a:scene3d>
          <a:sp3d extrusionH="31750" contourW="6350" prstMaterial="powder">
            <a:bevelT w="19050" h="19050" prst="angle"/>
            <a:contourClr>
              <a:schemeClr val="accent3">
                <a:tint val="100000"/>
                <a:shade val="100000"/>
                <a:satMod val="100000"/>
                <a:hueMod val="100000"/>
              </a:schemeClr>
            </a:contourClr>
          </a:sp3d>
        </a:bodyPr>
        <a:lstStyle xmlns:a="http://schemas.openxmlformats.org/drawingml/2006/main"/>
        <a:p xmlns:a="http://schemas.openxmlformats.org/drawingml/2006/main">
          <a:pPr algn="ctr"/>
          <a:endParaRPr lang="it-IT" sz="5400" b="1" cap="none" spc="0" dirty="0">
            <a:ln/>
            <a:solidFill>
              <a:schemeClr val="accent3"/>
            </a:solidFill>
            <a:effectLst/>
          </a:endParaRPr>
        </a:p>
      </cdr:txBody>
    </cdr:sp>
  </cdr:relSizeAnchor>
  <cdr:relSizeAnchor xmlns:cdr="http://schemas.openxmlformats.org/drawingml/2006/chartDrawing">
    <cdr:from>
      <cdr:x>0.39063</cdr:x>
      <cdr:y>0</cdr:y>
    </cdr:from>
    <cdr:to>
      <cdr:x>0.75575</cdr:x>
      <cdr:y>0.10444</cdr:y>
    </cdr:to>
    <cdr:sp macro="" textlink="">
      <cdr:nvSpPr>
        <cdr:cNvPr id="5" name="CasellaDiTesto 4"/>
        <cdr:cNvSpPr txBox="1"/>
      </cdr:nvSpPr>
      <cdr:spPr>
        <a:xfrm xmlns:a="http://schemas.openxmlformats.org/drawingml/2006/main">
          <a:off x="1800200" y="-1844824"/>
          <a:ext cx="1682660" cy="55651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it-IT" sz="2160" b="1" dirty="0" smtClean="0">
              <a:solidFill>
                <a:schemeClr val="tx1"/>
              </a:solidFill>
            </a:rPr>
            <a:t>MATEMATICA </a:t>
          </a: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0.77642</cdr:x>
      <cdr:y>0.56317</cdr:y>
    </cdr:from>
    <cdr:to>
      <cdr:x>0.9484</cdr:x>
      <cdr:y>0.76718</cdr:y>
    </cdr:to>
    <cdr:sp macro="" textlink="">
      <cdr:nvSpPr>
        <cdr:cNvPr id="2" name="Rettangolo 1"/>
        <cdr:cNvSpPr/>
      </cdr:nvSpPr>
      <cdr:spPr>
        <a:xfrm xmlns:a="http://schemas.openxmlformats.org/drawingml/2006/main" flipH="1">
          <a:off x="3250704" y="2548880"/>
          <a:ext cx="720080" cy="92333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lIns="91440" tIns="45720" rIns="91440" bIns="45720">
          <a:spAutoFit/>
          <a:scene3d>
            <a:camera prst="orthographicFront"/>
            <a:lightRig rig="flat" dir="t">
              <a:rot lat="0" lon="0" rev="18900000"/>
            </a:lightRig>
          </a:scene3d>
          <a:sp3d extrusionH="31750" contourW="6350" prstMaterial="powder">
            <a:bevelT w="19050" h="19050" prst="angle"/>
            <a:contourClr>
              <a:schemeClr val="accent3">
                <a:tint val="100000"/>
                <a:shade val="100000"/>
                <a:satMod val="100000"/>
                <a:hueMod val="100000"/>
              </a:schemeClr>
            </a:contourClr>
          </a:sp3d>
        </a:bodyPr>
        <a:lstStyle xmlns:a="http://schemas.openxmlformats.org/drawingml/2006/main"/>
        <a:p xmlns:a="http://schemas.openxmlformats.org/drawingml/2006/main">
          <a:pPr algn="ctr"/>
          <a:endParaRPr lang="it-IT" sz="5400" b="1" cap="none" spc="0" dirty="0">
            <a:ln/>
            <a:solidFill>
              <a:schemeClr val="accent3"/>
            </a:solidFill>
            <a:effectLst/>
          </a:endParaRPr>
        </a:p>
      </cdr:txBody>
    </cdr:sp>
  </cdr:relSizeAnchor>
  <cdr:relSizeAnchor xmlns:cdr="http://schemas.openxmlformats.org/drawingml/2006/chartDrawing">
    <cdr:from>
      <cdr:x>0.39063</cdr:x>
      <cdr:y>0</cdr:y>
    </cdr:from>
    <cdr:to>
      <cdr:x>0.75575</cdr:x>
      <cdr:y>0.10444</cdr:y>
    </cdr:to>
    <cdr:sp macro="" textlink="">
      <cdr:nvSpPr>
        <cdr:cNvPr id="5" name="CasellaDiTesto 4"/>
        <cdr:cNvSpPr txBox="1"/>
      </cdr:nvSpPr>
      <cdr:spPr>
        <a:xfrm xmlns:a="http://schemas.openxmlformats.org/drawingml/2006/main">
          <a:off x="1800200" y="-1844824"/>
          <a:ext cx="1682660" cy="55651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it-IT" sz="2160" b="1" dirty="0" smtClean="0">
              <a:solidFill>
                <a:schemeClr val="tx1"/>
              </a:solidFill>
            </a:rPr>
            <a:t>ARTE </a:t>
          </a: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0.77642</cdr:x>
      <cdr:y>0.56317</cdr:y>
    </cdr:from>
    <cdr:to>
      <cdr:x>0.9484</cdr:x>
      <cdr:y>0.76718</cdr:y>
    </cdr:to>
    <cdr:sp macro="" textlink="">
      <cdr:nvSpPr>
        <cdr:cNvPr id="2" name="Rettangolo 1"/>
        <cdr:cNvSpPr/>
      </cdr:nvSpPr>
      <cdr:spPr>
        <a:xfrm xmlns:a="http://schemas.openxmlformats.org/drawingml/2006/main" flipH="1">
          <a:off x="3250704" y="2548880"/>
          <a:ext cx="720080" cy="92333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lIns="91440" tIns="45720" rIns="91440" bIns="45720">
          <a:spAutoFit/>
          <a:scene3d>
            <a:camera prst="orthographicFront"/>
            <a:lightRig rig="flat" dir="t">
              <a:rot lat="0" lon="0" rev="18900000"/>
            </a:lightRig>
          </a:scene3d>
          <a:sp3d extrusionH="31750" contourW="6350" prstMaterial="powder">
            <a:bevelT w="19050" h="19050" prst="angle"/>
            <a:contourClr>
              <a:schemeClr val="accent3">
                <a:tint val="100000"/>
                <a:shade val="100000"/>
                <a:satMod val="100000"/>
                <a:hueMod val="100000"/>
              </a:schemeClr>
            </a:contourClr>
          </a:sp3d>
        </a:bodyPr>
        <a:lstStyle xmlns:a="http://schemas.openxmlformats.org/drawingml/2006/main"/>
        <a:p xmlns:a="http://schemas.openxmlformats.org/drawingml/2006/main">
          <a:pPr algn="ctr"/>
          <a:endParaRPr lang="it-IT" sz="5400" b="1" cap="none" spc="0" dirty="0">
            <a:ln/>
            <a:solidFill>
              <a:schemeClr val="accent3"/>
            </a:solidFill>
            <a:effectLst/>
          </a:endParaRPr>
        </a:p>
      </cdr:txBody>
    </cdr:sp>
  </cdr:relSizeAnchor>
  <cdr:relSizeAnchor xmlns:cdr="http://schemas.openxmlformats.org/drawingml/2006/chartDrawing">
    <cdr:from>
      <cdr:x>0.39063</cdr:x>
      <cdr:y>0</cdr:y>
    </cdr:from>
    <cdr:to>
      <cdr:x>0.75575</cdr:x>
      <cdr:y>0.10444</cdr:y>
    </cdr:to>
    <cdr:sp macro="" textlink="">
      <cdr:nvSpPr>
        <cdr:cNvPr id="5" name="CasellaDiTesto 4"/>
        <cdr:cNvSpPr txBox="1"/>
      </cdr:nvSpPr>
      <cdr:spPr>
        <a:xfrm xmlns:a="http://schemas.openxmlformats.org/drawingml/2006/main">
          <a:off x="1800200" y="-1844824"/>
          <a:ext cx="1682660" cy="55651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it-IT" sz="2160" b="1" dirty="0" smtClean="0">
              <a:solidFill>
                <a:schemeClr val="tx1"/>
              </a:solidFill>
            </a:rPr>
            <a:t>RELIGIONE </a:t>
          </a: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FD823-9E70-4EAC-9FEC-F2495FD4DF01}" type="datetimeFigureOut">
              <a:rPr lang="it-IT" smtClean="0"/>
              <a:pPr/>
              <a:t>22/06/19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CBF63-32AF-4577-AAF5-976FD4A1B348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FD823-9E70-4EAC-9FEC-F2495FD4DF01}" type="datetimeFigureOut">
              <a:rPr lang="it-IT" smtClean="0"/>
              <a:pPr/>
              <a:t>22/06/19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CBF63-32AF-4577-AAF5-976FD4A1B348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FD823-9E70-4EAC-9FEC-F2495FD4DF01}" type="datetimeFigureOut">
              <a:rPr lang="it-IT" smtClean="0"/>
              <a:pPr/>
              <a:t>22/06/19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CBF63-32AF-4577-AAF5-976FD4A1B348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FD823-9E70-4EAC-9FEC-F2495FD4DF01}" type="datetimeFigureOut">
              <a:rPr lang="it-IT" smtClean="0"/>
              <a:pPr/>
              <a:t>22/06/19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CBF63-32AF-4577-AAF5-976FD4A1B348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FD823-9E70-4EAC-9FEC-F2495FD4DF01}" type="datetimeFigureOut">
              <a:rPr lang="it-IT" smtClean="0"/>
              <a:pPr/>
              <a:t>22/06/19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CBF63-32AF-4577-AAF5-976FD4A1B348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FD823-9E70-4EAC-9FEC-F2495FD4DF01}" type="datetimeFigureOut">
              <a:rPr lang="it-IT" smtClean="0"/>
              <a:pPr/>
              <a:t>22/06/19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CBF63-32AF-4577-AAF5-976FD4A1B348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FD823-9E70-4EAC-9FEC-F2495FD4DF01}" type="datetimeFigureOut">
              <a:rPr lang="it-IT" smtClean="0"/>
              <a:pPr/>
              <a:t>22/06/19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CBF63-32AF-4577-AAF5-976FD4A1B348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FD823-9E70-4EAC-9FEC-F2495FD4DF01}" type="datetimeFigureOut">
              <a:rPr lang="it-IT" smtClean="0"/>
              <a:pPr/>
              <a:t>22/06/19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CBF63-32AF-4577-AAF5-976FD4A1B348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FD823-9E70-4EAC-9FEC-F2495FD4DF01}" type="datetimeFigureOut">
              <a:rPr lang="it-IT" smtClean="0"/>
              <a:pPr/>
              <a:t>22/06/19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CBF63-32AF-4577-AAF5-976FD4A1B348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FD823-9E70-4EAC-9FEC-F2495FD4DF01}" type="datetimeFigureOut">
              <a:rPr lang="it-IT" smtClean="0"/>
              <a:pPr/>
              <a:t>22/06/19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CBF63-32AF-4577-AAF5-976FD4A1B348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FD823-9E70-4EAC-9FEC-F2495FD4DF01}" type="datetimeFigureOut">
              <a:rPr lang="it-IT" smtClean="0"/>
              <a:pPr/>
              <a:t>22/06/19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CBF63-32AF-4577-AAF5-976FD4A1B348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CFD823-9E70-4EAC-9FEC-F2495FD4DF01}" type="datetimeFigureOut">
              <a:rPr lang="it-IT" smtClean="0"/>
              <a:pPr/>
              <a:t>22/06/19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ACBF63-32AF-4577-AAF5-976FD4A1B348}" type="slidenum">
              <a:rPr lang="it-IT" smtClean="0"/>
              <a:pPr/>
              <a:t>‹n.›</a:t>
            </a:fld>
            <a:endParaRPr lang="it-IT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chart" Target="../charts/chart1.xml"/><Relationship Id="rId3" Type="http://schemas.openxmlformats.org/officeDocument/2006/relationships/chart" Target="../charts/char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chart" Target="../charts/chart3.xml"/><Relationship Id="rId3" Type="http://schemas.openxmlformats.org/officeDocument/2006/relationships/chart" Target="../charts/char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chart" Target="../charts/chart5.xml"/><Relationship Id="rId3" Type="http://schemas.openxmlformats.org/officeDocument/2006/relationships/chart" Target="../charts/char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chart" Target="../charts/chart7.xml"/><Relationship Id="rId3" Type="http://schemas.openxmlformats.org/officeDocument/2006/relationships/chart" Target="../charts/char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chart" Target="../charts/chart9.xml"/><Relationship Id="rId3" Type="http://schemas.openxmlformats.org/officeDocument/2006/relationships/chart" Target="../charts/char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/>
          <p:cNvSpPr>
            <a:spLocks noGrp="1"/>
          </p:cNvSpPr>
          <p:nvPr>
            <p:ph type="title"/>
          </p:nvPr>
        </p:nvSpPr>
        <p:spPr>
          <a:xfrm>
            <a:off x="611560" y="548680"/>
            <a:ext cx="7560840" cy="3312368"/>
          </a:xfrm>
        </p:spPr>
        <p:txBody>
          <a:bodyPr>
            <a:noAutofit/>
          </a:bodyPr>
          <a:lstStyle/>
          <a:p>
            <a:r>
              <a:rPr lang="it-IT" sz="3230" spc="100" dirty="0" smtClean="0">
                <a:solidFill>
                  <a:srgbClr val="FFFF00"/>
                </a:solidFill>
              </a:rPr>
              <a:t>SCRUTINI FINALI</a:t>
            </a:r>
            <a:br>
              <a:rPr lang="it-IT" sz="3230" spc="100" dirty="0" smtClean="0">
                <a:solidFill>
                  <a:srgbClr val="FFFF00"/>
                </a:solidFill>
              </a:rPr>
            </a:br>
            <a:r>
              <a:rPr lang="it-IT" sz="3230" spc="100" dirty="0" smtClean="0">
                <a:solidFill>
                  <a:srgbClr val="FFFF00"/>
                </a:solidFill>
              </a:rPr>
              <a:t>CLASSI QUINTE</a:t>
            </a:r>
            <a:br>
              <a:rPr lang="it-IT" sz="3230" spc="100" dirty="0" smtClean="0">
                <a:solidFill>
                  <a:srgbClr val="FFFF00"/>
                </a:solidFill>
              </a:rPr>
            </a:br>
            <a:r>
              <a:rPr lang="it-IT" sz="3230" spc="100" dirty="0" smtClean="0">
                <a:solidFill>
                  <a:srgbClr val="FFFF00"/>
                </a:solidFill>
              </a:rPr>
              <a:t>A.S. 2018\2019</a:t>
            </a:r>
            <a:endParaRPr lang="it-IT" sz="3230" spc="1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 spd="med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tangolo arrotondato 8"/>
          <p:cNvSpPr/>
          <p:nvPr/>
        </p:nvSpPr>
        <p:spPr>
          <a:xfrm>
            <a:off x="4644008" y="2060848"/>
            <a:ext cx="3600400" cy="352839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Rettangolo arrotondato 7"/>
          <p:cNvSpPr/>
          <p:nvPr/>
        </p:nvSpPr>
        <p:spPr>
          <a:xfrm>
            <a:off x="-1404664" y="1916832"/>
            <a:ext cx="4320480" cy="494116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>
          <a:xfrm>
            <a:off x="467544" y="0"/>
            <a:ext cx="8219256" cy="1052736"/>
          </a:xfrm>
        </p:spPr>
        <p:txBody>
          <a:bodyPr>
            <a:noAutofit/>
          </a:bodyPr>
          <a:lstStyle/>
          <a:p>
            <a:pPr lvl="0"/>
            <a:r>
              <a:rPr lang="it-IT" sz="3600" b="1" dirty="0">
                <a:latin typeface="Cambria" pitchFamily="18" charset="0"/>
                <a:ea typeface="MS Mincho" pitchFamily="49" charset="-128"/>
                <a:cs typeface="Times New Roman" pitchFamily="18" charset="0"/>
              </a:rPr>
              <a:t>Alunni esaminati : </a:t>
            </a:r>
            <a:r>
              <a:rPr lang="it-IT" sz="3600" b="1" dirty="0" smtClean="0">
                <a:latin typeface="Cambria" pitchFamily="18" charset="0"/>
                <a:ea typeface="MS Mincho" pitchFamily="49" charset="-128"/>
                <a:cs typeface="Times New Roman" pitchFamily="18" charset="0"/>
              </a:rPr>
              <a:t>118</a:t>
            </a:r>
            <a:r>
              <a:rPr lang="it-IT" sz="3600" dirty="0">
                <a:latin typeface="Arial" pitchFamily="34" charset="0"/>
                <a:cs typeface="Arial" pitchFamily="34" charset="0"/>
              </a:rPr>
              <a:t/>
            </a:r>
            <a:br>
              <a:rPr lang="it-IT" sz="3600" dirty="0">
                <a:latin typeface="Arial" pitchFamily="34" charset="0"/>
                <a:cs typeface="Arial" pitchFamily="34" charset="0"/>
              </a:rPr>
            </a:br>
            <a:endParaRPr lang="it-IT" sz="3230" spc="100" dirty="0">
              <a:solidFill>
                <a:srgbClr val="FFFF00"/>
              </a:solidFill>
            </a:endParaRPr>
          </a:p>
        </p:txBody>
      </p:sp>
      <p:graphicFrame>
        <p:nvGraphicFramePr>
          <p:cNvPr id="13" name="Segnaposto contenuto 12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401013066"/>
              </p:ext>
            </p:extLst>
          </p:nvPr>
        </p:nvGraphicFramePr>
        <p:xfrm>
          <a:off x="-1188640" y="2132856"/>
          <a:ext cx="4608512" cy="5328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7" name="Segnaposto contenuto 16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1378551043"/>
              </p:ext>
            </p:extLst>
          </p:nvPr>
        </p:nvGraphicFramePr>
        <p:xfrm>
          <a:off x="4067944" y="1124744"/>
          <a:ext cx="4824536" cy="71287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375627884"/>
      </p:ext>
    </p:extLst>
  </p:cSld>
  <p:clrMapOvr>
    <a:masterClrMapping/>
  </p:clrMapOvr>
  <p:transition xmlns:p14="http://schemas.microsoft.com/office/powerpoint/2010/main" spd="med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tangolo arrotondato 8"/>
          <p:cNvSpPr/>
          <p:nvPr/>
        </p:nvSpPr>
        <p:spPr>
          <a:xfrm>
            <a:off x="4644008" y="2060848"/>
            <a:ext cx="3600400" cy="352839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>
          <a:xfrm>
            <a:off x="467544" y="0"/>
            <a:ext cx="8219256" cy="1052736"/>
          </a:xfrm>
        </p:spPr>
        <p:txBody>
          <a:bodyPr>
            <a:noAutofit/>
          </a:bodyPr>
          <a:lstStyle/>
          <a:p>
            <a:r>
              <a:rPr lang="it-IT" sz="3230" spc="100" dirty="0" smtClean="0">
                <a:solidFill>
                  <a:srgbClr val="FFFF00"/>
                </a:solidFill>
              </a:rPr>
              <a:t/>
            </a:r>
            <a:br>
              <a:rPr lang="it-IT" sz="3230" spc="100" dirty="0" smtClean="0">
                <a:solidFill>
                  <a:srgbClr val="FFFF00"/>
                </a:solidFill>
              </a:rPr>
            </a:br>
            <a:endParaRPr lang="it-IT" sz="3230" spc="100" dirty="0">
              <a:solidFill>
                <a:srgbClr val="FFFF00"/>
              </a:solidFill>
            </a:endParaRPr>
          </a:p>
        </p:txBody>
      </p:sp>
      <p:graphicFrame>
        <p:nvGraphicFramePr>
          <p:cNvPr id="13" name="Segnaposto contenuto 12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920056453"/>
              </p:ext>
            </p:extLst>
          </p:nvPr>
        </p:nvGraphicFramePr>
        <p:xfrm>
          <a:off x="-1188640" y="2132856"/>
          <a:ext cx="4608512" cy="5328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7" name="Segnaposto contenuto 16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3270080378"/>
              </p:ext>
            </p:extLst>
          </p:nvPr>
        </p:nvGraphicFramePr>
        <p:xfrm>
          <a:off x="3470159" y="14129"/>
          <a:ext cx="5688632" cy="76328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129765805"/>
      </p:ext>
    </p:extLst>
  </p:cSld>
  <p:clrMapOvr>
    <a:masterClrMapping/>
  </p:clrMapOvr>
  <p:transition xmlns:p14="http://schemas.microsoft.com/office/powerpoint/2010/main" spd="med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tangolo arrotondato 8"/>
          <p:cNvSpPr/>
          <p:nvPr/>
        </p:nvSpPr>
        <p:spPr>
          <a:xfrm>
            <a:off x="4644008" y="2060848"/>
            <a:ext cx="3600400" cy="352839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Rettangolo arrotondato 7"/>
          <p:cNvSpPr/>
          <p:nvPr/>
        </p:nvSpPr>
        <p:spPr>
          <a:xfrm>
            <a:off x="-1260648" y="2105472"/>
            <a:ext cx="4176464" cy="47525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>
          <a:xfrm>
            <a:off x="467544" y="0"/>
            <a:ext cx="8219256" cy="1052736"/>
          </a:xfrm>
        </p:spPr>
        <p:txBody>
          <a:bodyPr>
            <a:noAutofit/>
          </a:bodyPr>
          <a:lstStyle/>
          <a:p>
            <a:r>
              <a:rPr lang="it-IT" sz="3230" spc="100" dirty="0" smtClean="0">
                <a:solidFill>
                  <a:srgbClr val="FFFF00"/>
                </a:solidFill>
              </a:rPr>
              <a:t/>
            </a:r>
            <a:br>
              <a:rPr lang="it-IT" sz="3230" spc="100" dirty="0" smtClean="0">
                <a:solidFill>
                  <a:srgbClr val="FFFF00"/>
                </a:solidFill>
              </a:rPr>
            </a:br>
            <a:endParaRPr lang="it-IT" sz="3230" spc="100" dirty="0">
              <a:solidFill>
                <a:srgbClr val="FFFF00"/>
              </a:solidFill>
            </a:endParaRPr>
          </a:p>
        </p:txBody>
      </p:sp>
      <p:graphicFrame>
        <p:nvGraphicFramePr>
          <p:cNvPr id="13" name="Segnaposto contenuto 12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30113651"/>
              </p:ext>
            </p:extLst>
          </p:nvPr>
        </p:nvGraphicFramePr>
        <p:xfrm>
          <a:off x="-1188640" y="1844824"/>
          <a:ext cx="4608512" cy="5328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7" name="Segnaposto contenuto 16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3460350863"/>
              </p:ext>
            </p:extLst>
          </p:nvPr>
        </p:nvGraphicFramePr>
        <p:xfrm>
          <a:off x="3563888" y="1340768"/>
          <a:ext cx="5436096" cy="65527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67355410"/>
      </p:ext>
    </p:extLst>
  </p:cSld>
  <p:clrMapOvr>
    <a:masterClrMapping/>
  </p:clrMapOvr>
  <p:transition xmlns:p14="http://schemas.microsoft.com/office/powerpoint/2010/main" spd="med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tangolo arrotondato 8"/>
          <p:cNvSpPr/>
          <p:nvPr/>
        </p:nvSpPr>
        <p:spPr>
          <a:xfrm>
            <a:off x="4644008" y="2060848"/>
            <a:ext cx="3600400" cy="352839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Rettangolo arrotondato 7"/>
          <p:cNvSpPr/>
          <p:nvPr/>
        </p:nvSpPr>
        <p:spPr>
          <a:xfrm>
            <a:off x="-1260648" y="2105472"/>
            <a:ext cx="4176464" cy="47525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>
          <a:xfrm>
            <a:off x="467544" y="0"/>
            <a:ext cx="8219256" cy="1052736"/>
          </a:xfrm>
        </p:spPr>
        <p:txBody>
          <a:bodyPr>
            <a:noAutofit/>
          </a:bodyPr>
          <a:lstStyle/>
          <a:p>
            <a:r>
              <a:rPr lang="it-IT" sz="3230" spc="100" dirty="0" smtClean="0">
                <a:solidFill>
                  <a:srgbClr val="FFFF00"/>
                </a:solidFill>
              </a:rPr>
              <a:t/>
            </a:r>
            <a:br>
              <a:rPr lang="it-IT" sz="3230" spc="100" dirty="0" smtClean="0">
                <a:solidFill>
                  <a:srgbClr val="FFFF00"/>
                </a:solidFill>
              </a:rPr>
            </a:br>
            <a:endParaRPr lang="it-IT" sz="3230" spc="100" dirty="0">
              <a:solidFill>
                <a:srgbClr val="FFFF00"/>
              </a:solidFill>
            </a:endParaRPr>
          </a:p>
        </p:txBody>
      </p:sp>
      <p:graphicFrame>
        <p:nvGraphicFramePr>
          <p:cNvPr id="13" name="Segnaposto contenuto 12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314482677"/>
              </p:ext>
            </p:extLst>
          </p:nvPr>
        </p:nvGraphicFramePr>
        <p:xfrm>
          <a:off x="-1188640" y="1844824"/>
          <a:ext cx="4608512" cy="5328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7" name="Segnaposto contenuto 16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2858706920"/>
              </p:ext>
            </p:extLst>
          </p:nvPr>
        </p:nvGraphicFramePr>
        <p:xfrm>
          <a:off x="3491880" y="1268760"/>
          <a:ext cx="5436096" cy="65527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918627691"/>
      </p:ext>
    </p:extLst>
  </p:cSld>
  <p:clrMapOvr>
    <a:masterClrMapping/>
  </p:clrMapOvr>
  <p:transition xmlns:p14="http://schemas.microsoft.com/office/powerpoint/2010/main" spd="med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tangolo arrotondato 8"/>
          <p:cNvSpPr/>
          <p:nvPr/>
        </p:nvSpPr>
        <p:spPr>
          <a:xfrm>
            <a:off x="4644008" y="2060848"/>
            <a:ext cx="3600400" cy="352839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Rettangolo arrotondato 7"/>
          <p:cNvSpPr/>
          <p:nvPr/>
        </p:nvSpPr>
        <p:spPr>
          <a:xfrm>
            <a:off x="-1260648" y="2105472"/>
            <a:ext cx="4176464" cy="47525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>
          <a:xfrm>
            <a:off x="467544" y="0"/>
            <a:ext cx="8219256" cy="1052736"/>
          </a:xfrm>
        </p:spPr>
        <p:txBody>
          <a:bodyPr>
            <a:noAutofit/>
          </a:bodyPr>
          <a:lstStyle/>
          <a:p>
            <a:r>
              <a:rPr lang="it-IT" sz="3230" spc="100" dirty="0" smtClean="0">
                <a:solidFill>
                  <a:srgbClr val="FFFF00"/>
                </a:solidFill>
              </a:rPr>
              <a:t/>
            </a:r>
            <a:br>
              <a:rPr lang="it-IT" sz="3230" spc="100" dirty="0" smtClean="0">
                <a:solidFill>
                  <a:srgbClr val="FFFF00"/>
                </a:solidFill>
              </a:rPr>
            </a:br>
            <a:endParaRPr lang="it-IT" sz="3230" spc="100" dirty="0">
              <a:solidFill>
                <a:srgbClr val="FFFF00"/>
              </a:solidFill>
            </a:endParaRPr>
          </a:p>
        </p:txBody>
      </p:sp>
      <p:graphicFrame>
        <p:nvGraphicFramePr>
          <p:cNvPr id="13" name="Segnaposto contenuto 12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121714932"/>
              </p:ext>
            </p:extLst>
          </p:nvPr>
        </p:nvGraphicFramePr>
        <p:xfrm>
          <a:off x="-1260648" y="1844824"/>
          <a:ext cx="4608512" cy="5328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7" name="Segnaposto contenuto 16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596359273"/>
              </p:ext>
            </p:extLst>
          </p:nvPr>
        </p:nvGraphicFramePr>
        <p:xfrm>
          <a:off x="3491880" y="1268760"/>
          <a:ext cx="5436096" cy="65527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353806270"/>
      </p:ext>
    </p:extLst>
  </p:cSld>
  <p:clrMapOvr>
    <a:masterClrMapping/>
  </p:clrMapOvr>
  <p:transition xmlns:p14="http://schemas.microsoft.com/office/powerpoint/2010/main" spd="med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str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Astro">
    <a:fillStyleLst>
      <a:solidFill>
        <a:schemeClr val="phClr"/>
      </a:solidFill>
      <a:gradFill rotWithShape="1">
        <a:gsLst>
          <a:gs pos="0">
            <a:schemeClr val="phClr">
              <a:tint val="65000"/>
              <a:satMod val="270000"/>
            </a:schemeClr>
          </a:gs>
          <a:gs pos="25000">
            <a:schemeClr val="phClr">
              <a:tint val="60000"/>
              <a:satMod val="300000"/>
            </a:schemeClr>
          </a:gs>
          <a:gs pos="100000">
            <a:schemeClr val="phClr">
              <a:tint val="29000"/>
              <a:satMod val="40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45000"/>
              <a:satMod val="155000"/>
            </a:schemeClr>
          </a:gs>
          <a:gs pos="60000">
            <a:schemeClr val="phClr">
              <a:shade val="95000"/>
              <a:satMod val="150000"/>
            </a:schemeClr>
          </a:gs>
          <a:gs pos="100000">
            <a:schemeClr val="phClr">
              <a:tint val="87000"/>
              <a:satMod val="2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atMod val="150000"/>
          </a:schemeClr>
        </a:solidFill>
        <a:prstDash val="solid"/>
      </a:ln>
      <a:ln w="425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65500" dist="38100" dir="5400000" rotWithShape="0">
            <a:srgbClr val="000000">
              <a:alpha val="40000"/>
            </a:srgbClr>
          </a:outerShdw>
        </a:effectLst>
      </a:effectStyle>
      <a:effectStyle>
        <a:effectLst>
          <a:outerShdw blurRad="65500" dist="38100" dir="5400000" rotWithShape="0">
            <a:srgbClr val="000000">
              <a:alpha val="40000"/>
            </a:srgbClr>
          </a:outerShdw>
        </a:effectLst>
      </a:effectStyle>
      <a:effectStyle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12000000"/>
          </a:lightRig>
        </a:scene3d>
        <a:sp3d prstMaterial="powder">
          <a:bevelT h="508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Astro">
    <a:fillStyleLst>
      <a:solidFill>
        <a:schemeClr val="phClr"/>
      </a:solidFill>
      <a:gradFill rotWithShape="1">
        <a:gsLst>
          <a:gs pos="0">
            <a:schemeClr val="phClr">
              <a:tint val="65000"/>
              <a:satMod val="270000"/>
            </a:schemeClr>
          </a:gs>
          <a:gs pos="25000">
            <a:schemeClr val="phClr">
              <a:tint val="60000"/>
              <a:satMod val="300000"/>
            </a:schemeClr>
          </a:gs>
          <a:gs pos="100000">
            <a:schemeClr val="phClr">
              <a:tint val="29000"/>
              <a:satMod val="40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45000"/>
              <a:satMod val="155000"/>
            </a:schemeClr>
          </a:gs>
          <a:gs pos="60000">
            <a:schemeClr val="phClr">
              <a:shade val="95000"/>
              <a:satMod val="150000"/>
            </a:schemeClr>
          </a:gs>
          <a:gs pos="100000">
            <a:schemeClr val="phClr">
              <a:tint val="87000"/>
              <a:satMod val="2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atMod val="150000"/>
          </a:schemeClr>
        </a:solidFill>
        <a:prstDash val="solid"/>
      </a:ln>
      <a:ln w="425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65500" dist="38100" dir="5400000" rotWithShape="0">
            <a:srgbClr val="000000">
              <a:alpha val="40000"/>
            </a:srgbClr>
          </a:outerShdw>
        </a:effectLst>
      </a:effectStyle>
      <a:effectStyle>
        <a:effectLst>
          <a:outerShdw blurRad="65500" dist="38100" dir="5400000" rotWithShape="0">
            <a:srgbClr val="000000">
              <a:alpha val="40000"/>
            </a:srgbClr>
          </a:outerShdw>
        </a:effectLst>
      </a:effectStyle>
      <a:effectStyle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12000000"/>
          </a:lightRig>
        </a:scene3d>
        <a:sp3d prstMaterial="powder">
          <a:bevelT h="508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Astro">
    <a:fillStyleLst>
      <a:solidFill>
        <a:schemeClr val="phClr"/>
      </a:solidFill>
      <a:gradFill rotWithShape="1">
        <a:gsLst>
          <a:gs pos="0">
            <a:schemeClr val="phClr">
              <a:tint val="65000"/>
              <a:satMod val="270000"/>
            </a:schemeClr>
          </a:gs>
          <a:gs pos="25000">
            <a:schemeClr val="phClr">
              <a:tint val="60000"/>
              <a:satMod val="300000"/>
            </a:schemeClr>
          </a:gs>
          <a:gs pos="100000">
            <a:schemeClr val="phClr">
              <a:tint val="29000"/>
              <a:satMod val="40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45000"/>
              <a:satMod val="155000"/>
            </a:schemeClr>
          </a:gs>
          <a:gs pos="60000">
            <a:schemeClr val="phClr">
              <a:shade val="95000"/>
              <a:satMod val="150000"/>
            </a:schemeClr>
          </a:gs>
          <a:gs pos="100000">
            <a:schemeClr val="phClr">
              <a:tint val="87000"/>
              <a:satMod val="2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atMod val="150000"/>
          </a:schemeClr>
        </a:solidFill>
        <a:prstDash val="solid"/>
      </a:ln>
      <a:ln w="425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65500" dist="38100" dir="5400000" rotWithShape="0">
            <a:srgbClr val="000000">
              <a:alpha val="40000"/>
            </a:srgbClr>
          </a:outerShdw>
        </a:effectLst>
      </a:effectStyle>
      <a:effectStyle>
        <a:effectLst>
          <a:outerShdw blurRad="65500" dist="38100" dir="5400000" rotWithShape="0">
            <a:srgbClr val="000000">
              <a:alpha val="40000"/>
            </a:srgbClr>
          </a:outerShdw>
        </a:effectLst>
      </a:effectStyle>
      <a:effectStyle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12000000"/>
          </a:lightRig>
        </a:scene3d>
        <a:sp3d prstMaterial="powder">
          <a:bevelT h="508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Astro">
    <a:fillStyleLst>
      <a:solidFill>
        <a:schemeClr val="phClr"/>
      </a:solidFill>
      <a:gradFill rotWithShape="1">
        <a:gsLst>
          <a:gs pos="0">
            <a:schemeClr val="phClr">
              <a:tint val="65000"/>
              <a:satMod val="270000"/>
            </a:schemeClr>
          </a:gs>
          <a:gs pos="25000">
            <a:schemeClr val="phClr">
              <a:tint val="60000"/>
              <a:satMod val="300000"/>
            </a:schemeClr>
          </a:gs>
          <a:gs pos="100000">
            <a:schemeClr val="phClr">
              <a:tint val="29000"/>
              <a:satMod val="40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45000"/>
              <a:satMod val="155000"/>
            </a:schemeClr>
          </a:gs>
          <a:gs pos="60000">
            <a:schemeClr val="phClr">
              <a:shade val="95000"/>
              <a:satMod val="150000"/>
            </a:schemeClr>
          </a:gs>
          <a:gs pos="100000">
            <a:schemeClr val="phClr">
              <a:tint val="87000"/>
              <a:satMod val="2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atMod val="150000"/>
          </a:schemeClr>
        </a:solidFill>
        <a:prstDash val="solid"/>
      </a:ln>
      <a:ln w="425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65500" dist="38100" dir="5400000" rotWithShape="0">
            <a:srgbClr val="000000">
              <a:alpha val="40000"/>
            </a:srgbClr>
          </a:outerShdw>
        </a:effectLst>
      </a:effectStyle>
      <a:effectStyle>
        <a:effectLst>
          <a:outerShdw blurRad="65500" dist="38100" dir="5400000" rotWithShape="0">
            <a:srgbClr val="000000">
              <a:alpha val="40000"/>
            </a:srgbClr>
          </a:outerShdw>
        </a:effectLst>
      </a:effectStyle>
      <a:effectStyle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12000000"/>
          </a:lightRig>
        </a:scene3d>
        <a:sp3d prstMaterial="powder">
          <a:bevelT h="508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Astro">
    <a:fillStyleLst>
      <a:solidFill>
        <a:schemeClr val="phClr"/>
      </a:solidFill>
      <a:gradFill rotWithShape="1">
        <a:gsLst>
          <a:gs pos="0">
            <a:schemeClr val="phClr">
              <a:tint val="65000"/>
              <a:satMod val="270000"/>
            </a:schemeClr>
          </a:gs>
          <a:gs pos="25000">
            <a:schemeClr val="phClr">
              <a:tint val="60000"/>
              <a:satMod val="300000"/>
            </a:schemeClr>
          </a:gs>
          <a:gs pos="100000">
            <a:schemeClr val="phClr">
              <a:tint val="29000"/>
              <a:satMod val="40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45000"/>
              <a:satMod val="155000"/>
            </a:schemeClr>
          </a:gs>
          <a:gs pos="60000">
            <a:schemeClr val="phClr">
              <a:shade val="95000"/>
              <a:satMod val="150000"/>
            </a:schemeClr>
          </a:gs>
          <a:gs pos="100000">
            <a:schemeClr val="phClr">
              <a:tint val="87000"/>
              <a:satMod val="2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atMod val="150000"/>
          </a:schemeClr>
        </a:solidFill>
        <a:prstDash val="solid"/>
      </a:ln>
      <a:ln w="425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65500" dist="38100" dir="5400000" rotWithShape="0">
            <a:srgbClr val="000000">
              <a:alpha val="40000"/>
            </a:srgbClr>
          </a:outerShdw>
        </a:effectLst>
      </a:effectStyle>
      <a:effectStyle>
        <a:effectLst>
          <a:outerShdw blurRad="65500" dist="38100" dir="5400000" rotWithShape="0">
            <a:srgbClr val="000000">
              <a:alpha val="40000"/>
            </a:srgbClr>
          </a:outerShdw>
        </a:effectLst>
      </a:effectStyle>
      <a:effectStyle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12000000"/>
          </a:lightRig>
        </a:scene3d>
        <a:sp3d prstMaterial="powder">
          <a:bevelT h="508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Astro">
    <a:fillStyleLst>
      <a:solidFill>
        <a:schemeClr val="phClr"/>
      </a:solidFill>
      <a:gradFill rotWithShape="1">
        <a:gsLst>
          <a:gs pos="0">
            <a:schemeClr val="phClr">
              <a:tint val="65000"/>
              <a:satMod val="270000"/>
            </a:schemeClr>
          </a:gs>
          <a:gs pos="25000">
            <a:schemeClr val="phClr">
              <a:tint val="60000"/>
              <a:satMod val="300000"/>
            </a:schemeClr>
          </a:gs>
          <a:gs pos="100000">
            <a:schemeClr val="phClr">
              <a:tint val="29000"/>
              <a:satMod val="40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45000"/>
              <a:satMod val="155000"/>
            </a:schemeClr>
          </a:gs>
          <a:gs pos="60000">
            <a:schemeClr val="phClr">
              <a:shade val="95000"/>
              <a:satMod val="150000"/>
            </a:schemeClr>
          </a:gs>
          <a:gs pos="100000">
            <a:schemeClr val="phClr">
              <a:tint val="87000"/>
              <a:satMod val="2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atMod val="150000"/>
          </a:schemeClr>
        </a:solidFill>
        <a:prstDash val="solid"/>
      </a:ln>
      <a:ln w="425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65500" dist="38100" dir="5400000" rotWithShape="0">
            <a:srgbClr val="000000">
              <a:alpha val="40000"/>
            </a:srgbClr>
          </a:outerShdw>
        </a:effectLst>
      </a:effectStyle>
      <a:effectStyle>
        <a:effectLst>
          <a:outerShdw blurRad="65500" dist="38100" dir="5400000" rotWithShape="0">
            <a:srgbClr val="000000">
              <a:alpha val="40000"/>
            </a:srgbClr>
          </a:outerShdw>
        </a:effectLst>
      </a:effectStyle>
      <a:effectStyle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12000000"/>
          </a:lightRig>
        </a:scene3d>
        <a:sp3d prstMaterial="powder">
          <a:bevelT h="508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Astro">
    <a:fillStyleLst>
      <a:solidFill>
        <a:schemeClr val="phClr"/>
      </a:solidFill>
      <a:gradFill rotWithShape="1">
        <a:gsLst>
          <a:gs pos="0">
            <a:schemeClr val="phClr">
              <a:tint val="65000"/>
              <a:satMod val="270000"/>
            </a:schemeClr>
          </a:gs>
          <a:gs pos="25000">
            <a:schemeClr val="phClr">
              <a:tint val="60000"/>
              <a:satMod val="300000"/>
            </a:schemeClr>
          </a:gs>
          <a:gs pos="100000">
            <a:schemeClr val="phClr">
              <a:tint val="29000"/>
              <a:satMod val="40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45000"/>
              <a:satMod val="155000"/>
            </a:schemeClr>
          </a:gs>
          <a:gs pos="60000">
            <a:schemeClr val="phClr">
              <a:shade val="95000"/>
              <a:satMod val="150000"/>
            </a:schemeClr>
          </a:gs>
          <a:gs pos="100000">
            <a:schemeClr val="phClr">
              <a:tint val="87000"/>
              <a:satMod val="2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atMod val="150000"/>
          </a:schemeClr>
        </a:solidFill>
        <a:prstDash val="solid"/>
      </a:ln>
      <a:ln w="425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65500" dist="38100" dir="5400000" rotWithShape="0">
            <a:srgbClr val="000000">
              <a:alpha val="40000"/>
            </a:srgbClr>
          </a:outerShdw>
        </a:effectLst>
      </a:effectStyle>
      <a:effectStyle>
        <a:effectLst>
          <a:outerShdw blurRad="65500" dist="38100" dir="5400000" rotWithShape="0">
            <a:srgbClr val="000000">
              <a:alpha val="40000"/>
            </a:srgbClr>
          </a:outerShdw>
        </a:effectLst>
      </a:effectStyle>
      <a:effectStyle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12000000"/>
          </a:lightRig>
        </a:scene3d>
        <a:sp3d prstMaterial="powder">
          <a:bevelT h="508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Astro">
    <a:fillStyleLst>
      <a:solidFill>
        <a:schemeClr val="phClr"/>
      </a:solidFill>
      <a:gradFill rotWithShape="1">
        <a:gsLst>
          <a:gs pos="0">
            <a:schemeClr val="phClr">
              <a:tint val="65000"/>
              <a:satMod val="270000"/>
            </a:schemeClr>
          </a:gs>
          <a:gs pos="25000">
            <a:schemeClr val="phClr">
              <a:tint val="60000"/>
              <a:satMod val="300000"/>
            </a:schemeClr>
          </a:gs>
          <a:gs pos="100000">
            <a:schemeClr val="phClr">
              <a:tint val="29000"/>
              <a:satMod val="40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45000"/>
              <a:satMod val="155000"/>
            </a:schemeClr>
          </a:gs>
          <a:gs pos="60000">
            <a:schemeClr val="phClr">
              <a:shade val="95000"/>
              <a:satMod val="150000"/>
            </a:schemeClr>
          </a:gs>
          <a:gs pos="100000">
            <a:schemeClr val="phClr">
              <a:tint val="87000"/>
              <a:satMod val="2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atMod val="150000"/>
          </a:schemeClr>
        </a:solidFill>
        <a:prstDash val="solid"/>
      </a:ln>
      <a:ln w="425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65500" dist="38100" dir="5400000" rotWithShape="0">
            <a:srgbClr val="000000">
              <a:alpha val="40000"/>
            </a:srgbClr>
          </a:outerShdw>
        </a:effectLst>
      </a:effectStyle>
      <a:effectStyle>
        <a:effectLst>
          <a:outerShdw blurRad="65500" dist="38100" dir="5400000" rotWithShape="0">
            <a:srgbClr val="000000">
              <a:alpha val="40000"/>
            </a:srgbClr>
          </a:outerShdw>
        </a:effectLst>
      </a:effectStyle>
      <a:effectStyle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12000000"/>
          </a:lightRig>
        </a:scene3d>
        <a:sp3d prstMaterial="powder">
          <a:bevelT h="508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Astro">
    <a:fillStyleLst>
      <a:solidFill>
        <a:schemeClr val="phClr"/>
      </a:solidFill>
      <a:gradFill rotWithShape="1">
        <a:gsLst>
          <a:gs pos="0">
            <a:schemeClr val="phClr">
              <a:tint val="65000"/>
              <a:satMod val="270000"/>
            </a:schemeClr>
          </a:gs>
          <a:gs pos="25000">
            <a:schemeClr val="phClr">
              <a:tint val="60000"/>
              <a:satMod val="300000"/>
            </a:schemeClr>
          </a:gs>
          <a:gs pos="100000">
            <a:schemeClr val="phClr">
              <a:tint val="29000"/>
              <a:satMod val="40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45000"/>
              <a:satMod val="155000"/>
            </a:schemeClr>
          </a:gs>
          <a:gs pos="60000">
            <a:schemeClr val="phClr">
              <a:shade val="95000"/>
              <a:satMod val="150000"/>
            </a:schemeClr>
          </a:gs>
          <a:gs pos="100000">
            <a:schemeClr val="phClr">
              <a:tint val="87000"/>
              <a:satMod val="2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atMod val="150000"/>
          </a:schemeClr>
        </a:solidFill>
        <a:prstDash val="solid"/>
      </a:ln>
      <a:ln w="425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65500" dist="38100" dir="5400000" rotWithShape="0">
            <a:srgbClr val="000000">
              <a:alpha val="40000"/>
            </a:srgbClr>
          </a:outerShdw>
        </a:effectLst>
      </a:effectStyle>
      <a:effectStyle>
        <a:effectLst>
          <a:outerShdw blurRad="65500" dist="38100" dir="5400000" rotWithShape="0">
            <a:srgbClr val="000000">
              <a:alpha val="40000"/>
            </a:srgbClr>
          </a:outerShdw>
        </a:effectLst>
      </a:effectStyle>
      <a:effectStyle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12000000"/>
          </a:lightRig>
        </a:scene3d>
        <a:sp3d prstMaterial="powder">
          <a:bevelT h="508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Astro">
    <a:fillStyleLst>
      <a:solidFill>
        <a:schemeClr val="phClr"/>
      </a:solidFill>
      <a:gradFill rotWithShape="1">
        <a:gsLst>
          <a:gs pos="0">
            <a:schemeClr val="phClr">
              <a:tint val="65000"/>
              <a:satMod val="270000"/>
            </a:schemeClr>
          </a:gs>
          <a:gs pos="25000">
            <a:schemeClr val="phClr">
              <a:tint val="60000"/>
              <a:satMod val="300000"/>
            </a:schemeClr>
          </a:gs>
          <a:gs pos="100000">
            <a:schemeClr val="phClr">
              <a:tint val="29000"/>
              <a:satMod val="40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45000"/>
              <a:satMod val="155000"/>
            </a:schemeClr>
          </a:gs>
          <a:gs pos="60000">
            <a:schemeClr val="phClr">
              <a:shade val="95000"/>
              <a:satMod val="150000"/>
            </a:schemeClr>
          </a:gs>
          <a:gs pos="100000">
            <a:schemeClr val="phClr">
              <a:tint val="87000"/>
              <a:satMod val="2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atMod val="150000"/>
          </a:schemeClr>
        </a:solidFill>
        <a:prstDash val="solid"/>
      </a:ln>
      <a:ln w="425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65500" dist="38100" dir="5400000" rotWithShape="0">
            <a:srgbClr val="000000">
              <a:alpha val="40000"/>
            </a:srgbClr>
          </a:outerShdw>
        </a:effectLst>
      </a:effectStyle>
      <a:effectStyle>
        <a:effectLst>
          <a:outerShdw blurRad="65500" dist="38100" dir="5400000" rotWithShape="0">
            <a:srgbClr val="000000">
              <a:alpha val="40000"/>
            </a:srgbClr>
          </a:outerShdw>
        </a:effectLst>
      </a:effectStyle>
      <a:effectStyle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12000000"/>
          </a:lightRig>
        </a:scene3d>
        <a:sp3d prstMaterial="powder">
          <a:bevelT h="508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621</TotalTime>
  <Words>21</Words>
  <Application>Microsoft Macintosh PowerPoint</Application>
  <PresentationFormat>Presentazione su schermo (4:3)</PresentationFormat>
  <Paragraphs>16</Paragraphs>
  <Slides>6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  <vt:variant>
        <vt:lpstr>Presentazioni personalizzate</vt:lpstr>
      </vt:variant>
      <vt:variant>
        <vt:i4>1</vt:i4>
      </vt:variant>
    </vt:vector>
  </HeadingPairs>
  <TitlesOfParts>
    <vt:vector size="8" baseType="lpstr">
      <vt:lpstr>Tema di Office</vt:lpstr>
      <vt:lpstr>SCRUTINI FINALI CLASSI QUINTE A.S. 2018\2019</vt:lpstr>
      <vt:lpstr>Alunni esaminati : 118 </vt:lpstr>
      <vt:lpstr> </vt:lpstr>
      <vt:lpstr> </vt:lpstr>
      <vt:lpstr> </vt:lpstr>
      <vt:lpstr> </vt:lpstr>
      <vt:lpstr>Presentazione personalizzata 1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Voti verifiche parallele secondo bimestre</dc:title>
  <dc:creator>Marcello</dc:creator>
  <cp:lastModifiedBy>Alida</cp:lastModifiedBy>
  <cp:revision>118</cp:revision>
  <cp:lastPrinted>2019-06-22T10:12:14Z</cp:lastPrinted>
  <dcterms:created xsi:type="dcterms:W3CDTF">2016-03-11T20:20:57Z</dcterms:created>
  <dcterms:modified xsi:type="dcterms:W3CDTF">2019-06-22T15:42:41Z</dcterms:modified>
</cp:coreProperties>
</file>